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3" r:id="rId1"/>
  </p:sldMasterIdLst>
  <p:notesMasterIdLst>
    <p:notesMasterId r:id="rId3"/>
  </p:notesMasterIdLst>
  <p:handoutMasterIdLst>
    <p:handoutMasterId r:id="rId4"/>
  </p:handoutMasterIdLst>
  <p:sldIdLst>
    <p:sldId id="1565" r:id="rId2"/>
  </p:sldIdLst>
  <p:sldSz cx="9144000" cy="6858000" type="screen4x3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93190E71-B611-4800-A838-F78DC481234F}">
          <p14:sldIdLst>
            <p14:sldId id="156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rge del Campo Andalia" initials="JdCA" lastIdx="1" clrIdx="0"/>
  <p:cmAuthor id="2" name="Alfredo Leyva Céspedes" initials="ALC" lastIdx="2" clrIdx="1">
    <p:extLst>
      <p:ext uri="{19B8F6BF-5375-455C-9EA6-DF929625EA0E}">
        <p15:presenceInfo xmlns="" xmlns:p15="http://schemas.microsoft.com/office/powerpoint/2012/main" userId="Alfredo Leyva Césped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B453"/>
    <a:srgbClr val="0000FF"/>
    <a:srgbClr val="009900"/>
    <a:srgbClr val="80F87A"/>
    <a:srgbClr val="FAAAA4"/>
    <a:srgbClr val="BCFB8D"/>
    <a:srgbClr val="000099"/>
    <a:srgbClr val="00B050"/>
    <a:srgbClr val="0000CC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88" autoAdjust="0"/>
    <p:restoredTop sz="93979" autoAdjust="0"/>
  </p:normalViewPr>
  <p:slideViewPr>
    <p:cSldViewPr>
      <p:cViewPr varScale="1">
        <p:scale>
          <a:sx n="50" d="100"/>
          <a:sy n="50" d="100"/>
        </p:scale>
        <p:origin x="-883" y="-77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5200" cy="496073"/>
          </a:xfrm>
          <a:prstGeom prst="rect">
            <a:avLst/>
          </a:prstGeom>
        </p:spPr>
        <p:txBody>
          <a:bodyPr vert="horz" lIns="92115" tIns="46058" rIns="92115" bIns="4605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950" y="3"/>
            <a:ext cx="2945199" cy="496073"/>
          </a:xfrm>
          <a:prstGeom prst="rect">
            <a:avLst/>
          </a:prstGeom>
        </p:spPr>
        <p:txBody>
          <a:bodyPr vert="horz" lIns="92115" tIns="46058" rIns="92115" bIns="46058" rtlCol="0"/>
          <a:lstStyle>
            <a:lvl1pPr algn="r">
              <a:defRPr sz="1200"/>
            </a:lvl1pPr>
          </a:lstStyle>
          <a:p>
            <a:fld id="{40DFA828-6A38-4D8F-A2D0-3284EE605054}" type="datetimeFigureOut">
              <a:rPr lang="es-ES" smtClean="0"/>
              <a:pPr/>
              <a:t>20/11/2025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3" y="9430464"/>
            <a:ext cx="2945200" cy="496073"/>
          </a:xfrm>
          <a:prstGeom prst="rect">
            <a:avLst/>
          </a:prstGeom>
        </p:spPr>
        <p:txBody>
          <a:bodyPr vert="horz" lIns="92115" tIns="46058" rIns="92115" bIns="4605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950" y="9430464"/>
            <a:ext cx="2945199" cy="496073"/>
          </a:xfrm>
          <a:prstGeom prst="rect">
            <a:avLst/>
          </a:prstGeom>
        </p:spPr>
        <p:txBody>
          <a:bodyPr vert="horz" lIns="92115" tIns="46058" rIns="92115" bIns="46058" rtlCol="0" anchor="b"/>
          <a:lstStyle>
            <a:lvl1pPr algn="r">
              <a:defRPr sz="1200"/>
            </a:lvl1pPr>
          </a:lstStyle>
          <a:p>
            <a:fld id="{D7CD8960-CB8D-43D3-9387-B5ABC40B833D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9251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7E7FA11-FC9E-4A48-B7C3-7F39BC6DAC93}" type="datetimeFigureOut">
              <a:rPr lang="es-ES"/>
              <a:pPr>
                <a:defRPr/>
              </a:pPr>
              <a:t>20/11/2025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87" tIns="47093" rIns="94187" bIns="47093" rtlCol="0" anchor="ctr"/>
          <a:lstStyle/>
          <a:p>
            <a:pPr lvl="0"/>
            <a:endParaRPr lang="es-ES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9" y="4715913"/>
            <a:ext cx="5438140" cy="4467702"/>
          </a:xfrm>
          <a:prstGeom prst="rect">
            <a:avLst/>
          </a:prstGeom>
        </p:spPr>
        <p:txBody>
          <a:bodyPr vert="horz" lIns="94187" tIns="47093" rIns="94187" bIns="47093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2" y="9430093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5" y="9430093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E58D8B-D0F1-4708-9552-61FC6498CDF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69701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95"/>
            <a:ext cx="7772400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8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D95F3-E21A-4BE4-BAEE-99C39D277CA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25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6CB92-5866-4FD2-96DF-C7F54576349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37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27E8C-C521-49ED-B30F-7DFDF59B79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18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625AA-A78A-4A68-AD74-E58C38A7040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74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12C7D-58F5-43E4-826F-FE91EAE8D7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81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791" b="22134"/>
          <a:stretch>
            <a:fillRect/>
          </a:stretch>
        </p:blipFill>
        <p:spPr bwMode="auto">
          <a:xfrm>
            <a:off x="0" y="0"/>
            <a:ext cx="1258888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86" t="6009"/>
          <a:stretch>
            <a:fillRect/>
          </a:stretch>
        </p:blipFill>
        <p:spPr bwMode="auto">
          <a:xfrm>
            <a:off x="8172450" y="5157788"/>
            <a:ext cx="9715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055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46550" y="3032598"/>
            <a:ext cx="1850898" cy="71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5741" y="1420129"/>
            <a:ext cx="819251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55"/>
            <a:ext cx="2926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55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CEA79D-9CC3-4FFE-832D-BE8EFDC15E39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55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517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813" r:id="rId6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6632"/>
            <a:ext cx="6696744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838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Informe Semanal  PSFV FRE 11042018 . 13PM.</Template>
  <TotalTime>44931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Patiño Franco</dc:creator>
  <cp:lastModifiedBy>Trincado</cp:lastModifiedBy>
  <cp:revision>3103</cp:revision>
  <cp:lastPrinted>2025-10-15T13:07:47Z</cp:lastPrinted>
  <dcterms:created xsi:type="dcterms:W3CDTF">2018-04-12T15:16:01Z</dcterms:created>
  <dcterms:modified xsi:type="dcterms:W3CDTF">2025-11-21T01:27:21Z</dcterms:modified>
</cp:coreProperties>
</file>