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3" r:id="rId1"/>
  </p:sldMasterIdLst>
  <p:notesMasterIdLst>
    <p:notesMasterId r:id="rId7"/>
  </p:notesMasterIdLst>
  <p:handoutMasterIdLst>
    <p:handoutMasterId r:id="rId8"/>
  </p:handoutMasterIdLst>
  <p:sldIdLst>
    <p:sldId id="1561" r:id="rId2"/>
    <p:sldId id="1562" r:id="rId3"/>
    <p:sldId id="1563" r:id="rId4"/>
    <p:sldId id="1564" r:id="rId5"/>
    <p:sldId id="1565" r:id="rId6"/>
  </p:sldIdLst>
  <p:sldSz cx="9144000" cy="6858000" type="screen4x3"/>
  <p:notesSz cx="6797675" cy="9928225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93190E71-B611-4800-A838-F78DC481234F}">
          <p14:sldIdLst>
            <p14:sldId id="1561"/>
            <p14:sldId id="1562"/>
            <p14:sldId id="1563"/>
            <p14:sldId id="1564"/>
            <p14:sldId id="1565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rge del Campo Andalia" initials="JdCA" lastIdx="1" clrIdx="0"/>
  <p:cmAuthor id="2" name="Alfredo Leyva Céspedes" initials="ALC" lastIdx="2" clrIdx="1">
    <p:extLst>
      <p:ext uri="{19B8F6BF-5375-455C-9EA6-DF929625EA0E}">
        <p15:presenceInfo xmlns:p15="http://schemas.microsoft.com/office/powerpoint/2012/main" xmlns="" userId="Alfredo Leyva Céspede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B453"/>
    <a:srgbClr val="0000FF"/>
    <a:srgbClr val="009900"/>
    <a:srgbClr val="80F87A"/>
    <a:srgbClr val="FAAAA4"/>
    <a:srgbClr val="BCFB8D"/>
    <a:srgbClr val="000099"/>
    <a:srgbClr val="00B050"/>
    <a:srgbClr val="0000CC"/>
    <a:srgbClr val="00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588" autoAdjust="0"/>
    <p:restoredTop sz="93979" autoAdjust="0"/>
  </p:normalViewPr>
  <p:slideViewPr>
    <p:cSldViewPr>
      <p:cViewPr varScale="1">
        <p:scale>
          <a:sx n="50" d="100"/>
          <a:sy n="50" d="100"/>
        </p:scale>
        <p:origin x="-864" y="-77"/>
      </p:cViewPr>
      <p:guideLst>
        <p:guide orient="horz" pos="2160"/>
        <p:guide pos="2880"/>
      </p:guideLst>
    </p:cSldViewPr>
  </p:slid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3" y="3"/>
            <a:ext cx="2945200" cy="496073"/>
          </a:xfrm>
          <a:prstGeom prst="rect">
            <a:avLst/>
          </a:prstGeom>
        </p:spPr>
        <p:txBody>
          <a:bodyPr vert="horz" lIns="92115" tIns="46058" rIns="92115" bIns="46058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50950" y="3"/>
            <a:ext cx="2945199" cy="496073"/>
          </a:xfrm>
          <a:prstGeom prst="rect">
            <a:avLst/>
          </a:prstGeom>
        </p:spPr>
        <p:txBody>
          <a:bodyPr vert="horz" lIns="92115" tIns="46058" rIns="92115" bIns="46058" rtlCol="0"/>
          <a:lstStyle>
            <a:lvl1pPr algn="r">
              <a:defRPr sz="1200"/>
            </a:lvl1pPr>
          </a:lstStyle>
          <a:p>
            <a:fld id="{40DFA828-6A38-4D8F-A2D0-3284EE605054}" type="datetimeFigureOut">
              <a:rPr lang="es-ES" smtClean="0"/>
              <a:pPr/>
              <a:t>20/11/2025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3" y="9430464"/>
            <a:ext cx="2945200" cy="496073"/>
          </a:xfrm>
          <a:prstGeom prst="rect">
            <a:avLst/>
          </a:prstGeom>
        </p:spPr>
        <p:txBody>
          <a:bodyPr vert="horz" lIns="92115" tIns="46058" rIns="92115" bIns="46058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50950" y="9430464"/>
            <a:ext cx="2945199" cy="496073"/>
          </a:xfrm>
          <a:prstGeom prst="rect">
            <a:avLst/>
          </a:prstGeom>
        </p:spPr>
        <p:txBody>
          <a:bodyPr vert="horz" lIns="92115" tIns="46058" rIns="92115" bIns="46058" rtlCol="0" anchor="b"/>
          <a:lstStyle>
            <a:lvl1pPr algn="r">
              <a:defRPr sz="1200"/>
            </a:lvl1pPr>
          </a:lstStyle>
          <a:p>
            <a:fld id="{D7CD8960-CB8D-43D3-9387-B5ABC40B833D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92518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60" cy="496412"/>
          </a:xfrm>
          <a:prstGeom prst="rect">
            <a:avLst/>
          </a:prstGeom>
        </p:spPr>
        <p:txBody>
          <a:bodyPr vert="horz" lIns="94187" tIns="47093" rIns="94187" bIns="4709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60" cy="496412"/>
          </a:xfrm>
          <a:prstGeom prst="rect">
            <a:avLst/>
          </a:prstGeom>
        </p:spPr>
        <p:txBody>
          <a:bodyPr vert="horz" lIns="94187" tIns="47093" rIns="94187" bIns="4709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7E7FA11-FC9E-4A48-B7C3-7F39BC6DAC93}" type="datetimeFigureOut">
              <a:rPr lang="es-ES"/>
              <a:pPr>
                <a:defRPr/>
              </a:pPr>
              <a:t>20/11/2025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7287" cy="37258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87" tIns="47093" rIns="94187" bIns="47093" rtlCol="0" anchor="ctr"/>
          <a:lstStyle/>
          <a:p>
            <a:pPr lvl="0"/>
            <a:endParaRPr lang="es-ES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9" y="4715913"/>
            <a:ext cx="5438140" cy="4467702"/>
          </a:xfrm>
          <a:prstGeom prst="rect">
            <a:avLst/>
          </a:prstGeom>
        </p:spPr>
        <p:txBody>
          <a:bodyPr vert="horz" lIns="94187" tIns="47093" rIns="94187" bIns="47093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2" y="9430093"/>
            <a:ext cx="2945660" cy="496412"/>
          </a:xfrm>
          <a:prstGeom prst="rect">
            <a:avLst/>
          </a:prstGeom>
        </p:spPr>
        <p:txBody>
          <a:bodyPr vert="horz" lIns="94187" tIns="47093" rIns="94187" bIns="4709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45" y="9430093"/>
            <a:ext cx="2945660" cy="496412"/>
          </a:xfrm>
          <a:prstGeom prst="rect">
            <a:avLst/>
          </a:prstGeom>
        </p:spPr>
        <p:txBody>
          <a:bodyPr vert="horz" lIns="94187" tIns="47093" rIns="94187" bIns="4709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9E58D8B-D0F1-4708-9552-61FC6498CDF3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697017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95"/>
            <a:ext cx="7772400" cy="6924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8"/>
            <a:ext cx="6400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D95F3-E21A-4BE4-BAEE-99C39D277CA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11/20/2025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257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6CB92-5866-4FD2-96DF-C7F54576349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11/20/2025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837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27E8C-C521-49ED-B30F-7DFDF59B79B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11/20/2025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181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625AA-A78A-4A68-AD74-E58C38A7040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11/20/2025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741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12C7D-58F5-43E4-826F-FE91EAE8D7D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11/20/2025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5816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791" b="22134"/>
          <a:stretch>
            <a:fillRect/>
          </a:stretch>
        </p:blipFill>
        <p:spPr bwMode="auto">
          <a:xfrm>
            <a:off x="0" y="0"/>
            <a:ext cx="1258888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n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586" t="6009"/>
          <a:stretch>
            <a:fillRect/>
          </a:stretch>
        </p:blipFill>
        <p:spPr bwMode="auto">
          <a:xfrm>
            <a:off x="8172450" y="5157788"/>
            <a:ext cx="971550" cy="170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0557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46550" y="3032598"/>
            <a:ext cx="1850898" cy="71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75741" y="1420129"/>
            <a:ext cx="819251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55"/>
            <a:ext cx="2926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dirty="0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55"/>
            <a:ext cx="21031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CCEA79D-9CC3-4FFE-832D-BE8EFDC15E39}" type="datetime1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t>11/20/2025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55"/>
            <a:ext cx="21031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‹Nº›</a:t>
            </a:fld>
            <a:endParaRPr dirty="0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5175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813" r:id="rId6"/>
  </p:sldLayoutIdLst>
  <p:hf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package" Target="../embeddings/Documento_de_Microsoft_Word1.docx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7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5688742"/>
              </p:ext>
            </p:extLst>
          </p:nvPr>
        </p:nvGraphicFramePr>
        <p:xfrm>
          <a:off x="1187624" y="423863"/>
          <a:ext cx="6696744" cy="601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Documento" r:id="rId4" imgW="6032246" imgH="6010525" progId="Word.Document.12">
                  <p:embed/>
                </p:oleObj>
              </mc:Choice>
              <mc:Fallback>
                <p:oleObj name="Documento" r:id="rId4" imgW="6032246" imgH="601052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87624" y="423863"/>
                        <a:ext cx="6696744" cy="6010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78013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88639"/>
            <a:ext cx="6984776" cy="63367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6586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88640"/>
            <a:ext cx="6624736" cy="640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2799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60648"/>
            <a:ext cx="6696744" cy="640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95821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04664"/>
            <a:ext cx="7560840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8381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Informe Semanal  PSFV FRE 11042018 . 13PM.</Template>
  <TotalTime>44931</TotalTime>
  <Words>0</Words>
  <Application>Microsoft Office PowerPoint</Application>
  <PresentationFormat>Presentación en pantalla (4:3)</PresentationFormat>
  <Paragraphs>0</Paragraphs>
  <Slides>5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7" baseType="lpstr">
      <vt:lpstr>Office Theme</vt:lpstr>
      <vt:lpstr>Documento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Mario Patiño Franco</dc:creator>
  <cp:lastModifiedBy>Trincado</cp:lastModifiedBy>
  <cp:revision>3102</cp:revision>
  <cp:lastPrinted>2025-10-15T13:07:47Z</cp:lastPrinted>
  <dcterms:created xsi:type="dcterms:W3CDTF">2018-04-12T15:16:01Z</dcterms:created>
  <dcterms:modified xsi:type="dcterms:W3CDTF">2025-11-21T01:25:57Z</dcterms:modified>
</cp:coreProperties>
</file>